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88" r:id="rId3"/>
    <p:sldId id="289" r:id="rId4"/>
    <p:sldId id="290" r:id="rId5"/>
    <p:sldId id="261" r:id="rId6"/>
    <p:sldId id="281" r:id="rId7"/>
    <p:sldId id="282" r:id="rId8"/>
    <p:sldId id="283" r:id="rId9"/>
    <p:sldId id="284" r:id="rId10"/>
    <p:sldId id="262" r:id="rId11"/>
    <p:sldId id="287" r:id="rId12"/>
    <p:sldId id="28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8"/>
            <p14:sldId id="289"/>
            <p14:sldId id="290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opic 1" id="{6D9936A3-3945-4757-BC8B-B5C252D8E036}">
          <p14:sldIdLst>
            <p14:sldId id="286"/>
            <p14:sldId id="267"/>
          </p14:sldIdLst>
        </p14:section>
        <p14:section name="Sample Slides for Visuals" id="{BAB3A466-96C9-4230-9978-795378D75699}">
          <p14:sldIdLst>
            <p14:sldId id="268"/>
            <p14:sldId id="269"/>
            <p14:sldId id="270"/>
          </p14:sldIdLst>
        </p14:section>
        <p14:section name="Case Study" id="{8C0305C9-B152-4FBA-A789-FE1976D53990}">
          <p14:sldIdLst>
            <p14:sldId id="272"/>
            <p14:sldId id="274"/>
          </p14:sldIdLst>
        </p14:section>
        <p14:section name="Conclusion and Summary" id="{790CEF5B-569A-4C2F-BED5-750B08C0E5AD}">
          <p14:sldIdLst>
            <p14:sldId id="275"/>
            <p14:sldId id="276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77" d="100"/>
          <a:sy n="77" d="100"/>
        </p:scale>
        <p:origin x="-18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New Employee</c:v>
                </c:pt>
                <c:pt idx="1">
                  <c:v>1 yr</c:v>
                </c:pt>
                <c:pt idx="2">
                  <c:v>2 yr</c:v>
                </c:pt>
                <c:pt idx="3">
                  <c:v>3 yr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688128"/>
        <c:axId val="410706304"/>
      </c:lineChart>
      <c:catAx>
        <c:axId val="410688128"/>
        <c:scaling>
          <c:orientation val="minMax"/>
        </c:scaling>
        <c:delete val="0"/>
        <c:axPos val="b"/>
        <c:majorTickMark val="out"/>
        <c:minorTickMark val="none"/>
        <c:tickLblPos val="nextTo"/>
        <c:crossAx val="410706304"/>
        <c:crosses val="autoZero"/>
        <c:auto val="1"/>
        <c:lblAlgn val="ctr"/>
        <c:lblOffset val="100"/>
        <c:noMultiLvlLbl val="0"/>
      </c:catAx>
      <c:valAx>
        <c:axId val="4107063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1068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your new environment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Meet your new colleagues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Familiarize yourself with your new assignment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Familiarize yourself with your new assignment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your new environment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Meet your new colleagues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3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6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outcomes of the case study or class simulation.</a:t>
            </a:r>
          </a:p>
          <a:p>
            <a:r>
              <a:rPr lang="en-US" baseline="0" dirty="0" smtClean="0"/>
              <a:t>Cover best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Mavis@greatcompany.com" TargetMode="External"/><Relationship Id="rId3" Type="http://schemas.openxmlformats.org/officeDocument/2006/relationships/tags" Target="../tags/tag14.xml"/><Relationship Id="rId7" Type="http://schemas.openxmlformats.org/officeDocument/2006/relationships/hyperlink" Target="mailto:Dee@greatcompany.Com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mailto:Jim@greatcompany.com" TargetMode="Externa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9" Type="http://schemas.openxmlformats.org/officeDocument/2006/relationships/hyperlink" Target="mailto:Doug@company.co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Course selection for grads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EHSS Guidance Department</a:t>
            </a:r>
            <a:endParaRPr lang="en-US" sz="2800" b="1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Today’s Overview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Technology </a:t>
            </a:r>
          </a:p>
          <a:p>
            <a:r>
              <a:rPr lang="en-US" sz="3200" dirty="0"/>
              <a:t>Procedure</a:t>
            </a:r>
          </a:p>
          <a:p>
            <a:r>
              <a:rPr lang="en-US" sz="3200" dirty="0" smtClean="0"/>
              <a:t>Policies</a:t>
            </a:r>
          </a:p>
          <a:p>
            <a:r>
              <a:rPr lang="en-US" sz="3200" dirty="0" smtClean="0"/>
              <a:t>Benefits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76400"/>
            <a:ext cx="3464393" cy="440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New Work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smtClean="0"/>
              <a:t>New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95400"/>
            <a:ext cx="52578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technology learning curve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50414" y="2333812"/>
          <a:ext cx="4762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2997200" cy="6858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4953000" y="2286000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Who’s Who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2041634" y="1838434"/>
          <a:ext cx="5486400" cy="3327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6507"/>
                <a:gridCol w="3619893"/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information</a:t>
                      </a:r>
                      <a:endParaRPr lang="en-US" dirty="0"/>
                    </a:p>
                  </a:txBody>
                  <a:tcPr anchor="b"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Jim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Jim@company.com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Dee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Dee@gcompany.com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Mavis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Mavis</a:t>
                      </a:r>
                      <a:r>
                        <a:rPr lang="en-US" baseline="0" dirty="0" smtClean="0">
                          <a:hlinkClick r:id="rId8"/>
                        </a:rPr>
                        <a:t>@company.com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Doug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Doug@company.com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/>
              <a:t>Time Spent</a:t>
            </a:r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>
                <a:effectLst/>
              </a:rPr>
              <a:t>Projects Worked On</a:t>
            </a:r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756484" y="4329094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Get Familiar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Achieve Mastery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Toward Mastery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Get Experienced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Doing Your Best Work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00600" y="2098675"/>
            <a:ext cx="4129087" cy="4149725"/>
          </a:xfrm>
        </p:spPr>
        <p:txBody>
          <a:bodyPr>
            <a:normAutofit/>
          </a:bodyPr>
          <a:lstStyle/>
          <a:p>
            <a:r>
              <a:rPr lang="en-US" dirty="0" smtClean="0"/>
              <a:t>Working from home</a:t>
            </a:r>
          </a:p>
          <a:p>
            <a:r>
              <a:rPr lang="en-US" dirty="0" smtClean="0"/>
              <a:t>Working offsite</a:t>
            </a:r>
          </a:p>
          <a:p>
            <a:r>
              <a:rPr lang="en-US" dirty="0" smtClean="0"/>
              <a:t>Technology requirements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5"/>
          <a:stretch/>
        </p:blipFill>
        <p:spPr>
          <a:xfrm>
            <a:off x="914399" y="1447800"/>
            <a:ext cx="365760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267200" cy="4297363"/>
          </a:xfrm>
        </p:spPr>
        <p:txBody>
          <a:bodyPr/>
          <a:lstStyle/>
          <a:p>
            <a:r>
              <a:rPr lang="en-US" dirty="0" smtClean="0"/>
              <a:t>Jeremy</a:t>
            </a:r>
          </a:p>
          <a:p>
            <a:pPr lvl="1"/>
            <a:r>
              <a:rPr lang="en-US" dirty="0" smtClean="0"/>
              <a:t>His first day</a:t>
            </a:r>
          </a:p>
          <a:p>
            <a:pPr lvl="1"/>
            <a:r>
              <a:rPr lang="en-US" dirty="0" smtClean="0"/>
              <a:t>Mistakes made</a:t>
            </a:r>
          </a:p>
          <a:p>
            <a:pPr lvl="1"/>
            <a:r>
              <a:rPr lang="en-US" dirty="0" smtClean="0"/>
              <a:t>Successes achieved</a:t>
            </a:r>
          </a:p>
          <a:p>
            <a:pPr lvl="1"/>
            <a:r>
              <a:rPr lang="en-US" dirty="0" smtClean="0"/>
              <a:t>The moral of the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191000" cy="4297363"/>
          </a:xfrm>
        </p:spPr>
        <p:txBody>
          <a:bodyPr/>
          <a:lstStyle/>
          <a:p>
            <a:r>
              <a:rPr lang="en-US" dirty="0" smtClean="0"/>
              <a:t>What we can learn from Jeremy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Take-aways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your challenges</a:t>
            </a:r>
          </a:p>
          <a:p>
            <a:pPr lvl="1"/>
            <a:r>
              <a:rPr lang="en-US" dirty="0" smtClean="0"/>
              <a:t>Technological</a:t>
            </a:r>
            <a:r>
              <a:rPr lang="en-US" dirty="0"/>
              <a:t> </a:t>
            </a:r>
            <a:r>
              <a:rPr lang="en-US" dirty="0" smtClean="0"/>
              <a:t>as well as personal</a:t>
            </a:r>
          </a:p>
          <a:p>
            <a:r>
              <a:rPr lang="en-US" dirty="0" smtClean="0"/>
              <a:t>Set realistic expectation</a:t>
            </a:r>
          </a:p>
          <a:p>
            <a:pPr lvl="1"/>
            <a:r>
              <a:rPr lang="en-US" dirty="0" smtClean="0"/>
              <a:t>Mastery is not achieved overnight</a:t>
            </a:r>
          </a:p>
          <a:p>
            <a:r>
              <a:rPr lang="en-US" dirty="0" smtClean="0"/>
              <a:t>Keep your eye on the goal</a:t>
            </a:r>
          </a:p>
          <a:p>
            <a:pPr lvl="1"/>
            <a:r>
              <a:rPr lang="en-US" dirty="0" smtClean="0"/>
              <a:t>Mentorship programs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978" y="2420888"/>
            <a:ext cx="5937422" cy="1989187"/>
          </a:xfrm>
        </p:spPr>
        <p:txBody>
          <a:bodyPr>
            <a:normAutofit/>
          </a:bodyPr>
          <a:lstStyle/>
          <a:p>
            <a:r>
              <a:rPr lang="en-CA" dirty="0" smtClean="0"/>
              <a:t>Grads must go into www.myblueprint.ca/tdsb </a:t>
            </a:r>
            <a:br>
              <a:rPr lang="en-CA" dirty="0" smtClean="0"/>
            </a:br>
            <a:r>
              <a:rPr lang="en-CA" dirty="0" smtClean="0"/>
              <a:t>and select “not returning”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6008905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&lt;Intranet site text here&gt;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&lt;hyperlink here&gt;</a:t>
            </a:r>
            <a:endParaRPr lang="en-US" u="sng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&lt;Additional reading material text here&gt;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&lt;hyperlink here&gt;</a:t>
            </a: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This slide deck and related resources: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&lt;hyperlink here&gt;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Appendix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996952"/>
            <a:ext cx="5937422" cy="198918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After selecting “not returning”, grads must indicate post-secondary destination: university, college, workplace 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5188521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996952"/>
            <a:ext cx="5937422" cy="1989187"/>
          </a:xfrm>
        </p:spPr>
        <p:txBody>
          <a:bodyPr>
            <a:normAutofit/>
          </a:bodyPr>
          <a:lstStyle/>
          <a:p>
            <a:r>
              <a:rPr lang="en-CA" dirty="0" smtClean="0"/>
              <a:t>After indicating post-secondary destination, grads must press submit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2327124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to know your new assignment</a:t>
            </a:r>
          </a:p>
          <a:p>
            <a:r>
              <a:rPr lang="en-US" dirty="0"/>
              <a:t>Familiarizing yourself with your new environment</a:t>
            </a:r>
          </a:p>
          <a:p>
            <a:r>
              <a:rPr lang="en-US" dirty="0" smtClean="0"/>
              <a:t>Meeting new colleagues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Work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Environment 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Colleagues 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733</Words>
  <Application>Microsoft Office PowerPoint</Application>
  <PresentationFormat>On-screen Show (4:3)</PresentationFormat>
  <Paragraphs>141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Training</vt:lpstr>
      <vt:lpstr>Course selection for grads</vt:lpstr>
      <vt:lpstr>Grads must go into www.myblueprint.ca/tdsb  and select “not returning”</vt:lpstr>
      <vt:lpstr>After selecting “not returning”, grads must indicate post-secondary destination: university, college, workplace etc.</vt:lpstr>
      <vt:lpstr>After indicating post-secondary destination, grads must press submit</vt:lpstr>
      <vt:lpstr>New Employee Orientation</vt:lpstr>
      <vt:lpstr>PowerPoint Presentation</vt:lpstr>
      <vt:lpstr>PowerPoint Presentation</vt:lpstr>
      <vt:lpstr>PowerPoint Presentation</vt:lpstr>
      <vt:lpstr>PowerPoint Presentation</vt:lpstr>
      <vt:lpstr>Today’s Overview </vt:lpstr>
      <vt:lpstr>Learning Objectives</vt:lpstr>
      <vt:lpstr>New Work</vt:lpstr>
      <vt:lpstr>New Work</vt:lpstr>
      <vt:lpstr>Who’s Who</vt:lpstr>
      <vt:lpstr>Working Toward Mastery</vt:lpstr>
      <vt:lpstr>Doing Your Best Work</vt:lpstr>
      <vt:lpstr>Case Study</vt:lpstr>
      <vt:lpstr>Discussion</vt:lpstr>
      <vt:lpstr>Summary</vt:lpstr>
      <vt:lpstr>Resources</vt:lpstr>
      <vt:lpstr>Questions?</vt:lpstr>
      <vt:lpstr>Appendix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2021-01-10T02:08:09Z</dcterms:created>
  <dcterms:modified xsi:type="dcterms:W3CDTF">2021-01-10T02:13:17Z</dcterms:modified>
</cp:coreProperties>
</file>